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47" autoAdjust="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85728"/>
            <a:ext cx="6858048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            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4714884"/>
            <a:ext cx="6100778" cy="92869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Чулпан</a:t>
            </a: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58" y="2857496"/>
            <a:ext cx="2509883" cy="17145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918" y="714356"/>
            <a:ext cx="69294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endParaRPr lang="ru-RU" sz="4000" dirty="0" smtClean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ОТКРЫТКА «ВЕСЕННЯЯ ТРЕЛЬ»</a:t>
            </a:r>
            <a:r>
              <a:rPr lang="ru-RU" sz="40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Приклеиваем листочки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186688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Украшаем птичку- приклеиваем глаз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бантик (глаз и бантик можно вырезать из цветной бумаги).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165804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Украшаем крыло птички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000108"/>
            <a:ext cx="4550634" cy="34129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2" y="3071810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161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Приклеиваем ягоды 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ветку (ягоды можно сделать из пластилина)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40137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работу!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59441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546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24545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изготовления открытки нам необходимы: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карандаш простой,   клей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линейка,   бумага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ножницы-простые и фигурные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1026" name="Picture 2" descr="E:\фото\мастер класс откр с птичкой\DSC002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14546" y="2571744"/>
            <a:ext cx="5058843" cy="3794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Вырезаем белый фон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7098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Приклеиваем белый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фон на цветной картон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888432" cy="29163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3537013"/>
            <a:ext cx="3772356" cy="28292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087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Вырезаем птичку по шаблону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388749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Приклеиваем туловище птички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280206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Приклеиваем крыло птички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46139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Вырезаем ветку дерева и листочки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15759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Приклеиваем ветку дерева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17" y="1600200"/>
            <a:ext cx="6498166" cy="4873625"/>
          </a:xfrm>
        </p:spPr>
      </p:pic>
    </p:spTree>
    <p:extLst>
      <p:ext uri="{BB962C8B-B14F-4D97-AF65-F5344CB8AC3E}">
        <p14:creationId xmlns="" xmlns:p14="http://schemas.microsoft.com/office/powerpoint/2010/main" val="195996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251</TotalTime>
  <Words>80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                    </vt:lpstr>
      <vt:lpstr>Для изготовления открытки нам необходимы: карандаш простой,   клей линейка,   бумага ножницы-простые и фигурные </vt:lpstr>
      <vt:lpstr>Вырезаем белый фон</vt:lpstr>
      <vt:lpstr>Приклеиваем белый фон на цветной картон</vt:lpstr>
      <vt:lpstr>Вырезаем птичку по шаблону</vt:lpstr>
      <vt:lpstr>Приклеиваем туловище птички</vt:lpstr>
      <vt:lpstr>Приклеиваем крыло птички</vt:lpstr>
      <vt:lpstr>Вырезаем ветку дерева и листочки</vt:lpstr>
      <vt:lpstr>Приклеиваем ветку дерева</vt:lpstr>
      <vt:lpstr>Приклеиваем листочки</vt:lpstr>
      <vt:lpstr>Украшаем птичку- приклеиваем глаз и бантик (глаз и бантик можно вырезать из цветной бумаги).</vt:lpstr>
      <vt:lpstr>Украшаем крыло птички</vt:lpstr>
      <vt:lpstr>Приклеиваем ягоды на ветку (ягоды можно сделать из пластилина)</vt:lpstr>
      <vt:lpstr>Спасибо за работу!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ОТКРЫТКА  « ВЕСЕННЯЯ ТРЕЛЬ»</dc:title>
  <dc:creator>Кабинет 19</dc:creator>
  <cp:lastModifiedBy>Admin</cp:lastModifiedBy>
  <cp:revision>23</cp:revision>
  <dcterms:created xsi:type="dcterms:W3CDTF">2014-04-18T01:06:21Z</dcterms:created>
  <dcterms:modified xsi:type="dcterms:W3CDTF">2020-05-06T20:56:20Z</dcterms:modified>
</cp:coreProperties>
</file>